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Catamaran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atamaran-bold.fntdata"/><Relationship Id="rId27" Type="http://schemas.openxmlformats.org/officeDocument/2006/relationships/font" Target="fonts/Catamara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489d74a6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489d74a6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a9c6530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a9c6530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78e5a42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78e5a42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4fbcaa6a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4fbcaa6a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78e5a42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78e5a42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489d74a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489d74a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4f7c0bb7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4f7c0bb7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585f5d7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585f5d7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8e5a42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78e5a42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Dalton: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Heat Set Inserts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Need to be Soldered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the screws need to be specific lengths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M6 and M4 (compatibility with Different motors and Base)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Fastener analysis huge factor of our design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Talk about Tslot nuts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had to increase to 40x40 Extrusions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You can help explain in the drawings with morgan and Izzy how we plan on securing certain fasteners to motors/3D printed parts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4869b08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4869b08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Dalton: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Heat Set Inserts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Need to be Soldered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the screws need to be specific lengths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M6 and M4 (compatibility with Different motors and Base)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Fastener analysis huge factor of our design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Talk about Tslot nuts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had to increase to 40x40 Extrusions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You can help explain in the drawings with morgan and Izzy how we plan on securing certain fasteners to motors/3D printed parts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585f5d7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585f5d7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4869b08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4869b08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4f7c0bb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4f7c0bb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4f7c0bb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4f7c0bb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4f7c0bb7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4f7c0bb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4f7c0bb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4f7c0bb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4f7c0bb7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4f7c0bb7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8e5a42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78e5a42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11/15/2024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0" y="1396478"/>
            <a:ext cx="4419601" cy="28458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00" y="1248312"/>
            <a:ext cx="2649400" cy="3142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Base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294363"/>
            <a:ext cx="4484686" cy="255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00" y="1178913"/>
            <a:ext cx="4267188" cy="278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Base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029875"/>
            <a:ext cx="6496897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 - Shoulder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50" y="1066800"/>
            <a:ext cx="4777505" cy="350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5" y="927300"/>
            <a:ext cx="4204063" cy="37842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0" t="42273"/>
          <a:stretch/>
        </p:blipFill>
        <p:spPr>
          <a:xfrm>
            <a:off x="6899925" y="1655226"/>
            <a:ext cx="2190801" cy="21839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55875" l="0" r="0" t="0"/>
          <a:stretch/>
        </p:blipFill>
        <p:spPr>
          <a:xfrm>
            <a:off x="4640562" y="1912500"/>
            <a:ext cx="2190801" cy="1669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5" y="1066800"/>
            <a:ext cx="2552255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055" y="1066800"/>
            <a:ext cx="3172125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105" y="1765375"/>
            <a:ext cx="2810021" cy="210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Validation Plan - Brainstorming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86325" y="1102025"/>
            <a:ext cx="80901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team began brainstorming ideas for the Validation Plan that we are going to execute next semester: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Finite Element Analysis (FEA) to see the amount of payload the arm can support without straining or seizing the motors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Inspect all joints to ensure they are free from any obstructing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Implement initial codes for small translational/rotational movements to validate the motor inputs correspond with the output performance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Validate each motor one at a time before trying to perform movements with multiple at once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Verify each joint speed to confirm the achieved frequency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Calculate the total arm weight and confirm with scale measurement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Validation Plan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32623" l="0" r="0" t="0"/>
          <a:stretch/>
        </p:blipFill>
        <p:spPr>
          <a:xfrm>
            <a:off x="719175" y="1754425"/>
            <a:ext cx="2750675" cy="27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525" y="1754425"/>
            <a:ext cx="4537326" cy="19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961825" y="3817475"/>
            <a:ext cx="1334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Von Mises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48800" y="982825"/>
            <a:ext cx="4605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FEA simulation shows: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von Mises, displacement, and strain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71200" y="975725"/>
            <a:ext cx="42144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Screw Selection P</a:t>
            </a:r>
            <a:r>
              <a:rPr lang="en" sz="1600">
                <a:solidFill>
                  <a:schemeClr val="dk1"/>
                </a:solidFill>
              </a:rPr>
              <a:t>rocess</a:t>
            </a:r>
            <a:r>
              <a:rPr lang="en" sz="1600">
                <a:solidFill>
                  <a:schemeClr val="dk1"/>
                </a:solidFill>
              </a:rPr>
              <a:t> (M4, M6), vary in lengths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Fastener Analysis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T-Slot 40mmx40mm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Specified Base and Motor 1 Fasteners, working bottom up to account for all components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36981" l="27918" r="34646" t="35625"/>
          <a:stretch/>
        </p:blipFill>
        <p:spPr>
          <a:xfrm>
            <a:off x="4572000" y="975725"/>
            <a:ext cx="4572000" cy="23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58536" l="24607" r="45112" t="31340"/>
          <a:stretch/>
        </p:blipFill>
        <p:spPr>
          <a:xfrm>
            <a:off x="5436000" y="3649563"/>
            <a:ext cx="3554824" cy="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300" y="3744625"/>
            <a:ext cx="356700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6">
            <a:alphaModFix/>
          </a:blip>
          <a:srcRect b="33642" l="17988" r="38965" t="30704"/>
          <a:stretch/>
        </p:blipFill>
        <p:spPr>
          <a:xfrm>
            <a:off x="1103254" y="3213588"/>
            <a:ext cx="2976145" cy="1459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25034" l="23359" r="30493" t="35990"/>
          <a:stretch/>
        </p:blipFill>
        <p:spPr>
          <a:xfrm>
            <a:off x="150150" y="1795800"/>
            <a:ext cx="4181951" cy="22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20083" l="18161" r="49190" t="68595"/>
          <a:stretch/>
        </p:blipFill>
        <p:spPr>
          <a:xfrm>
            <a:off x="5153425" y="933175"/>
            <a:ext cx="2879200" cy="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60387" l="17868" r="58214" t="24276"/>
          <a:stretch/>
        </p:blipFill>
        <p:spPr>
          <a:xfrm>
            <a:off x="3687325" y="933175"/>
            <a:ext cx="1421525" cy="5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 b="44483" l="17973" r="49489" t="25855"/>
          <a:stretch/>
        </p:blipFill>
        <p:spPr>
          <a:xfrm>
            <a:off x="4092675" y="1710150"/>
            <a:ext cx="2568875" cy="14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6">
            <a:alphaModFix/>
          </a:blip>
          <a:srcRect b="35872" l="17626" r="33975" t="23980"/>
          <a:stretch/>
        </p:blipFill>
        <p:spPr>
          <a:xfrm>
            <a:off x="6258600" y="3217275"/>
            <a:ext cx="2823276" cy="14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838475" y="1133600"/>
            <a:ext cx="2495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Motor 1 Connection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69525" y="1146025"/>
            <a:ext cx="85827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members have finished Red Badge Training and have </a:t>
            </a:r>
            <a:r>
              <a:rPr lang="en" sz="1800">
                <a:solidFill>
                  <a:schemeClr val="dk2"/>
                </a:solidFill>
              </a:rPr>
              <a:t>received</a:t>
            </a:r>
            <a:r>
              <a:rPr lang="en" sz="1800">
                <a:solidFill>
                  <a:schemeClr val="dk2"/>
                </a:solidFill>
              </a:rPr>
              <a:t> their badge to have access to all Manufacturing and Machining tools on campus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Confirmed a space of a 4’x4’ table for next Semester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Final Presentation scheduled for November 25th in Room 256 in Zachry Engineering Building (4 team members plus Dr. Darbha)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Inverse Kinematics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1420050" y="1527475"/>
            <a:ext cx="4872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423750" y="1204050"/>
            <a:ext cx="82965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Talked to Robotics experts and they explained how Inverse Kinematics is possible in SolidWorks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“Transform Tab”- “Interactive IK Mode”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Allows you to directly manipulate an end effector to a </a:t>
            </a:r>
            <a:r>
              <a:rPr lang="en" sz="2100">
                <a:solidFill>
                  <a:schemeClr val="dk1"/>
                </a:solidFill>
              </a:rPr>
              <a:t>desired position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software will output the necessary joint angles to achieve desired position (Inverse Kinematics)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49500" y="1139875"/>
            <a:ext cx="83121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ordering materials for arm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detailed CAD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Design Review 3 materials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Update BOM to reflect any screw/fastener changes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Preliminary Bill of Materials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29729" l="0" r="0" t="30520"/>
          <a:stretch/>
        </p:blipFill>
        <p:spPr>
          <a:xfrm>
            <a:off x="76200" y="1769300"/>
            <a:ext cx="8991601" cy="223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BOM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" y="1386225"/>
            <a:ext cx="4532926" cy="29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053" y="1066800"/>
            <a:ext cx="35052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Shoulder Joint Motor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" y="984466"/>
            <a:ext cx="4373852" cy="224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750" y="2304375"/>
            <a:ext cx="3116775" cy="218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6750" y="1032300"/>
            <a:ext cx="3748401" cy="35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Elbow Joint Motor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5" y="1000550"/>
            <a:ext cx="4108073" cy="2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750" y="2114850"/>
            <a:ext cx="3418325" cy="2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675" y="1108112"/>
            <a:ext cx="3559924" cy="34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Wrist Joint Motor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63" y="1022350"/>
            <a:ext cx="3947576" cy="199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975" y="2114125"/>
            <a:ext cx="3607850" cy="23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150" y="945525"/>
            <a:ext cx="3121526" cy="37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Motor(s)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375" y="1564300"/>
            <a:ext cx="1795774" cy="1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725" y="1591527"/>
            <a:ext cx="1637951" cy="16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02800" y="1015875"/>
            <a:ext cx="8138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Reached out to CubeMars and asked for detailed CAD models of motors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Started incorporating models into Assembly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750" y="3292100"/>
            <a:ext cx="1484401" cy="1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8801" y="3292100"/>
            <a:ext cx="1255278" cy="13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25" y="3034018"/>
            <a:ext cx="1334149" cy="15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8">
            <a:alphaModFix/>
          </a:blip>
          <a:srcRect b="2384" l="9186" r="1271" t="6249"/>
          <a:stretch/>
        </p:blipFill>
        <p:spPr>
          <a:xfrm>
            <a:off x="1615600" y="3034024"/>
            <a:ext cx="1308626" cy="151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